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8" r:id="rId6"/>
    <p:sldId id="259" r:id="rId7"/>
    <p:sldId id="260" r:id="rId8"/>
    <p:sldId id="269" r:id="rId9"/>
    <p:sldId id="261" r:id="rId10"/>
    <p:sldId id="264" r:id="rId11"/>
    <p:sldId id="262" r:id="rId12"/>
    <p:sldId id="263" r:id="rId13"/>
    <p:sldId id="267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C4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-84" y="-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9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8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5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3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0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9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4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4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51000-FBE6-4035-BBED-852D59BF6DCD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29FA0-0A4A-48C1-B16E-358C5B6EA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9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3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5750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What Gospel Medicine does: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28749"/>
            <a:ext cx="80772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Sensitizes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Strengthens us</a:t>
            </a: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calibrates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humbles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changes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42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32" y="285750"/>
            <a:ext cx="8981268" cy="91440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How (Not) to Assess your ministry: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428750"/>
            <a:ext cx="8686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bas Neue" pitchFamily="34" charset="0"/>
              </a:rPr>
              <a:t>Kids are getting saved and love to come to church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bas Neue" pitchFamily="34" charset="0"/>
              </a:rPr>
              <a:t>Volunteers are excited and inspired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bas Neue" pitchFamily="34" charset="0"/>
              </a:rPr>
              <a:t>No drama, everything runs smoothly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bas Neue" pitchFamily="34" charset="0"/>
              </a:rPr>
              <a:t>parents love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bas Neue" pitchFamily="34" charset="0"/>
              </a:rPr>
              <a:t>You are never discouraged again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Bebas Neue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1733550"/>
            <a:ext cx="777240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09600" y="2266950"/>
            <a:ext cx="563880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9600" y="2876550"/>
            <a:ext cx="563880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9600" y="3409950"/>
            <a:ext cx="255270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9600" y="3943350"/>
            <a:ext cx="5181600" cy="0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9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09550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How to Assess Your Ministry: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47750"/>
            <a:ext cx="86868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Bebas Neue" pitchFamily="34" charset="0"/>
              </a:rPr>
              <a:t>Start with You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How often do you find yourself explaining the gospel?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How often is the gospel presented within your Children’s Ministry?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Are the kids in your ministry able to articulate the gospel back to you?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How does the gospel influence your planning?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Are you training your volunteers to lead a child to Christ?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Which is a more common big idea in your teaching: What a child should do, or what Christ has done?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What is the purpose of the Christmas Program, VBS, etc.?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Can your kids tell that you love the gospel?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How often are you convicted by your own lessons?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What are you most insecure about on “Bread Truck Monday”?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16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90750"/>
            <a:ext cx="8229600" cy="85725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77C453"/>
                </a:solidFill>
                <a:latin typeface="Bebas Neue" pitchFamily="34" charset="0"/>
              </a:rPr>
              <a:t>wpbiblefellowship.org/resources</a:t>
            </a:r>
            <a:endParaRPr lang="en-US" sz="36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312128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84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8350"/>
            <a:ext cx="8229600" cy="857250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77C453"/>
                </a:solidFill>
                <a:latin typeface="Bebas Neue" pitchFamily="34" charset="0"/>
              </a:rPr>
              <a:t>What discourages you </a:t>
            </a:r>
            <a:br>
              <a:rPr lang="en-US" sz="6600" dirty="0" smtClean="0">
                <a:solidFill>
                  <a:srgbClr val="77C453"/>
                </a:solidFill>
                <a:latin typeface="Bebas Neue" pitchFamily="34" charset="0"/>
              </a:rPr>
            </a:br>
            <a:r>
              <a:rPr lang="en-US" sz="6600" dirty="0" smtClean="0">
                <a:solidFill>
                  <a:srgbClr val="77C453"/>
                </a:solidFill>
                <a:latin typeface="Bebas Neue" pitchFamily="34" charset="0"/>
              </a:rPr>
              <a:t>in your ministry?</a:t>
            </a:r>
            <a:endParaRPr lang="en-US" sz="6600" dirty="0">
              <a:solidFill>
                <a:srgbClr val="77C453"/>
              </a:solidFill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8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5750"/>
            <a:ext cx="9144000" cy="85725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Symptoms of gospel anemia: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00150"/>
            <a:ext cx="80772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Weakness / fatigue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numbness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insecurity / pride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boredom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65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1943100"/>
            <a:ext cx="9144000" cy="85725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your </a:t>
            </a:r>
            <a:r>
              <a:rPr lang="en-US" sz="8800" dirty="0" smtClean="0">
                <a:latin typeface="Bebas Neue" pitchFamily="34" charset="0"/>
              </a:rPr>
              <a:t>burden</a:t>
            </a:r>
            <a:r>
              <a:rPr lang="en-US" sz="6000" dirty="0" smtClean="0">
                <a:latin typeface="Bebas Neue" pitchFamily="34" charset="0"/>
              </a:rPr>
              <a:t> </a:t>
            </a:r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is,</a:t>
            </a:r>
            <a:b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</a:b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15265" y="3028950"/>
            <a:ext cx="765253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the </a:t>
            </a:r>
            <a:r>
              <a:rPr lang="en-US" sz="8800" dirty="0" smtClean="0">
                <a:latin typeface="Bebas Neue" pitchFamily="34" charset="0"/>
              </a:rPr>
              <a:t>Gospel </a:t>
            </a:r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is the cure</a:t>
            </a:r>
            <a:r>
              <a:rPr lang="en-US" dirty="0" smtClean="0">
                <a:solidFill>
                  <a:srgbClr val="77C453"/>
                </a:solidFill>
                <a:latin typeface="Bebas Neue" pitchFamily="34" charset="0"/>
              </a:rPr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641687"/>
            <a:ext cx="434369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no matter what </a:t>
            </a:r>
            <a:endParaRPr lang="en-US" sz="6000" dirty="0"/>
          </a:p>
        </p:txBody>
      </p:sp>
      <p:sp>
        <p:nvSpPr>
          <p:cNvPr id="5" name="Rectangle 4"/>
          <p:cNvSpPr/>
          <p:nvPr/>
        </p:nvSpPr>
        <p:spPr>
          <a:xfrm>
            <a:off x="1225378" y="2419350"/>
            <a:ext cx="48506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rest assured that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4909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8710" y="819150"/>
            <a:ext cx="72282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a Gospel-centered ministry</a:t>
            </a:r>
            <a:endParaRPr lang="en-US" sz="6000" dirty="0"/>
          </a:p>
        </p:txBody>
      </p:sp>
      <p:sp>
        <p:nvSpPr>
          <p:cNvPr id="5" name="Rectangle 4"/>
          <p:cNvSpPr/>
          <p:nvPr/>
        </p:nvSpPr>
        <p:spPr>
          <a:xfrm>
            <a:off x="640110" y="1585472"/>
            <a:ext cx="804669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Starts with a gospel-centered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3105911" y="2093303"/>
            <a:ext cx="2687082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600" dirty="0" smtClean="0">
                <a:latin typeface="Bebas Neue" pitchFamily="34" charset="0"/>
              </a:rPr>
              <a:t>You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408824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5750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Take Some Gospel Steroids: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2875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study 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meditate on it</a:t>
            </a: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Teach it – Group setting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share it – one on 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09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5750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What gospel steroids do: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2875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Remind us of our purpose</a:t>
            </a:r>
            <a:endParaRPr lang="en-US" sz="4000" dirty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motivate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define our win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protect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33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5750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What gospel steroids do: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2875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Remind us of our purpose</a:t>
            </a:r>
            <a:endParaRPr lang="en-US" sz="4000" dirty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motivate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define our win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protect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28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5750"/>
            <a:ext cx="9067800" cy="85725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77C453"/>
                </a:solidFill>
                <a:latin typeface="Bebas Neue" pitchFamily="34" charset="0"/>
              </a:rPr>
              <a:t>Gospel Medicine for your ministry: </a:t>
            </a:r>
            <a:endParaRPr lang="en-US" sz="6000" dirty="0">
              <a:solidFill>
                <a:srgbClr val="77C453"/>
              </a:solidFill>
              <a:latin typeface="Bebas Neu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28750"/>
            <a:ext cx="807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teach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Pray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Value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Bebas Neue" pitchFamily="34" charset="0"/>
              </a:rPr>
              <a:t>Exhibit it</a:t>
            </a: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latin typeface="Bebas Neue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>
              <a:latin typeface="Bebas Neu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84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297</Words>
  <Application>Microsoft Office PowerPoint</Application>
  <PresentationFormat>On-screen Show (16:9)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What discourages you  in your ministry?</vt:lpstr>
      <vt:lpstr>Symptoms of gospel anemia:</vt:lpstr>
      <vt:lpstr>your burden is, </vt:lpstr>
      <vt:lpstr>PowerPoint Presentation</vt:lpstr>
      <vt:lpstr>Take Some Gospel Steroids:</vt:lpstr>
      <vt:lpstr>What gospel steroids do:</vt:lpstr>
      <vt:lpstr>What gospel steroids do:</vt:lpstr>
      <vt:lpstr>Gospel Medicine for your ministry: </vt:lpstr>
      <vt:lpstr>What Gospel Medicine does:</vt:lpstr>
      <vt:lpstr>How (Not) to Assess your ministry:</vt:lpstr>
      <vt:lpstr>How to Assess Your Ministry:</vt:lpstr>
      <vt:lpstr>wpbiblefellowship.org/resources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Becki</dc:creator>
  <cp:lastModifiedBy>Becki</cp:lastModifiedBy>
  <cp:revision>18</cp:revision>
  <dcterms:created xsi:type="dcterms:W3CDTF">2016-03-08T17:33:30Z</dcterms:created>
  <dcterms:modified xsi:type="dcterms:W3CDTF">2016-03-09T03:48:31Z</dcterms:modified>
</cp:coreProperties>
</file>